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5" r:id="rId3"/>
    <p:sldId id="257" r:id="rId4"/>
    <p:sldId id="258" r:id="rId5"/>
    <p:sldId id="281" r:id="rId6"/>
    <p:sldId id="279" r:id="rId7"/>
    <p:sldId id="280" r:id="rId8"/>
    <p:sldId id="282" r:id="rId9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0088E-C05F-4EE7-9894-E60A97FBD0C5}" type="datetimeFigureOut">
              <a:rPr lang="es-MX" smtClean="0"/>
              <a:t>27/07/2010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1676C-4DAE-423D-8668-3030343B9D2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676C-4DAE-423D-8668-3030343B9D23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676C-4DAE-423D-8668-3030343B9D23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676C-4DAE-423D-8668-3030343B9D23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676C-4DAE-423D-8668-3030343B9D23}" type="slidenum">
              <a:rPr lang="es-MX" smtClean="0"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676C-4DAE-423D-8668-3030343B9D23}" type="slidenum">
              <a:rPr lang="es-MX" smtClean="0"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676C-4DAE-423D-8668-3030343B9D23}" type="slidenum">
              <a:rPr lang="es-MX" smtClean="0"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676C-4DAE-423D-8668-3030343B9D23}" type="slidenum">
              <a:rPr lang="es-MX" smtClean="0"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676C-4DAE-423D-8668-3030343B9D23}" type="slidenum">
              <a:rPr lang="es-MX" smtClean="0"/>
              <a:t>8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3DE22-95A3-427E-ABCA-ED705CE81652}" type="datetimeFigureOut">
              <a:rPr lang="es-CR" smtClean="0"/>
              <a:pPr/>
              <a:t>27/07/2010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Creación</a:t>
            </a:r>
            <a:r>
              <a:rPr lang="en-US" dirty="0" smtClean="0"/>
              <a:t> de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aclaración</a:t>
            </a:r>
            <a:endParaRPr lang="es-C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Creación</a:t>
            </a:r>
            <a:r>
              <a:rPr lang="en-US" dirty="0" smtClean="0"/>
              <a:t> de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aclaración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Pasos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Autenticarse</a:t>
            </a:r>
            <a:r>
              <a:rPr lang="en-US" dirty="0" smtClean="0"/>
              <a:t> con un </a:t>
            </a:r>
            <a:r>
              <a:rPr lang="en-US" dirty="0" err="1" smtClean="0"/>
              <a:t>usuario</a:t>
            </a:r>
            <a:r>
              <a:rPr lang="en-US" dirty="0" smtClean="0"/>
              <a:t> </a:t>
            </a:r>
            <a:r>
              <a:rPr lang="en-US" dirty="0" err="1" smtClean="0"/>
              <a:t>asociado</a:t>
            </a:r>
            <a:r>
              <a:rPr lang="en-US" dirty="0" smtClean="0"/>
              <a:t> al </a:t>
            </a:r>
            <a:r>
              <a:rPr lang="en-US" dirty="0" err="1" smtClean="0"/>
              <a:t>Ministerio</a:t>
            </a:r>
            <a:r>
              <a:rPr lang="en-US" dirty="0" smtClean="0"/>
              <a:t> de Hacienda</a:t>
            </a:r>
          </a:p>
          <a:p>
            <a:r>
              <a:rPr lang="en-US" dirty="0" err="1" smtClean="0"/>
              <a:t>Crear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aclaración</a:t>
            </a:r>
            <a:endParaRPr lang="en-US" dirty="0" smtClean="0"/>
          </a:p>
          <a:p>
            <a:r>
              <a:rPr lang="en-US" dirty="0" err="1" smtClean="0"/>
              <a:t>Editar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aclaración</a:t>
            </a:r>
            <a:endParaRPr lang="en-US" dirty="0" smtClean="0"/>
          </a:p>
          <a:p>
            <a:r>
              <a:rPr lang="en-US" dirty="0" err="1" smtClean="0"/>
              <a:t>Guardar</a:t>
            </a:r>
            <a:r>
              <a:rPr lang="en-US" dirty="0" smtClean="0"/>
              <a:t>/</a:t>
            </a:r>
            <a:r>
              <a:rPr lang="en-US" dirty="0" err="1" smtClean="0"/>
              <a:t>Descartar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aclaración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Acceso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menú</a:t>
            </a:r>
            <a:endParaRPr lang="es-CR" dirty="0"/>
          </a:p>
        </p:txBody>
      </p:sp>
      <p:pic>
        <p:nvPicPr>
          <p:cNvPr id="1026" name="Picture 2" descr="C:\Documents and Settings\r.lazcares\Desktop\presentaciones\solicitudAclaracion\men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76400"/>
            <a:ext cx="7642225" cy="384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13" descr="C:\Documents and Settings\r.lazcares\Desktop\manualesCompraRed\solicitarAclaracion\crearSolicitu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09800"/>
            <a:ext cx="8583976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Creación</a:t>
            </a:r>
            <a:r>
              <a:rPr lang="en-US" dirty="0" smtClean="0"/>
              <a:t> de la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aclaración</a:t>
            </a:r>
            <a:endParaRPr lang="es-CR" dirty="0"/>
          </a:p>
        </p:txBody>
      </p:sp>
      <p:sp>
        <p:nvSpPr>
          <p:cNvPr id="6" name="Rectangle 5"/>
          <p:cNvSpPr/>
          <p:nvPr/>
        </p:nvSpPr>
        <p:spPr>
          <a:xfrm>
            <a:off x="3962400" y="3886200"/>
            <a:ext cx="1143000" cy="1524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TextBox 6"/>
          <p:cNvSpPr txBox="1"/>
          <p:nvPr/>
        </p:nvSpPr>
        <p:spPr>
          <a:xfrm>
            <a:off x="609600" y="4343400"/>
            <a:ext cx="2438400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 click en </a:t>
            </a:r>
            <a:r>
              <a:rPr lang="en-US" dirty="0" err="1" smtClean="0"/>
              <a:t>Iniciar</a:t>
            </a:r>
            <a:r>
              <a:rPr lang="en-US" dirty="0" smtClean="0"/>
              <a:t>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Aclaración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crear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aclaración</a:t>
            </a:r>
            <a:r>
              <a:rPr lang="en-US" dirty="0" smtClean="0"/>
              <a:t>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Edición de la solicitud de aclaración</a:t>
            </a:r>
            <a:br>
              <a:rPr lang="es-ES" dirty="0" smtClean="0"/>
            </a:br>
            <a:r>
              <a:rPr lang="es-ES" dirty="0" smtClean="0"/>
              <a:t>Datos del Solicitante</a:t>
            </a:r>
            <a:endParaRPr lang="es-ES" dirty="0"/>
          </a:p>
        </p:txBody>
      </p:sp>
      <p:pic>
        <p:nvPicPr>
          <p:cNvPr id="4" name="Imagen 14" descr="C:\Documents and Settings\r.lazcares\Desktop\manualesCompraRed\solicitarAclaracion\DatosSolicitan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76400"/>
            <a:ext cx="4951413" cy="404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324600" y="1676400"/>
            <a:ext cx="2286000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especificar</a:t>
            </a:r>
            <a:r>
              <a:rPr lang="en-US" dirty="0" smtClean="0"/>
              <a:t> un </a:t>
            </a:r>
            <a:r>
              <a:rPr lang="en-US" dirty="0" err="1" smtClean="0"/>
              <a:t>solicitante</a:t>
            </a:r>
            <a:r>
              <a:rPr lang="en-US" dirty="0" smtClean="0"/>
              <a:t> </a:t>
            </a:r>
            <a:r>
              <a:rPr lang="en-US" dirty="0" err="1" smtClean="0"/>
              <a:t>previamente</a:t>
            </a:r>
            <a:r>
              <a:rPr lang="en-US" dirty="0" smtClean="0"/>
              <a:t> </a:t>
            </a:r>
            <a:r>
              <a:rPr lang="en-US" dirty="0" err="1" smtClean="0"/>
              <a:t>inscrito</a:t>
            </a:r>
            <a:r>
              <a:rPr lang="en-US" dirty="0" smtClean="0"/>
              <a:t> en </a:t>
            </a:r>
            <a:r>
              <a:rPr lang="en-US" dirty="0" err="1" smtClean="0"/>
              <a:t>Comprared</a:t>
            </a:r>
            <a:r>
              <a:rPr lang="en-US" dirty="0" smtClean="0"/>
              <a:t> ó </a:t>
            </a:r>
            <a:r>
              <a:rPr lang="en-US" dirty="0" err="1" smtClean="0"/>
              <a:t>especificar</a:t>
            </a:r>
            <a:r>
              <a:rPr lang="en-US" dirty="0" smtClean="0"/>
              <a:t> un </a:t>
            </a:r>
            <a:r>
              <a:rPr lang="en-US" dirty="0" err="1" smtClean="0"/>
              <a:t>solicitante</a:t>
            </a:r>
            <a:r>
              <a:rPr lang="en-US" dirty="0" smtClean="0"/>
              <a:t> </a:t>
            </a:r>
            <a:r>
              <a:rPr lang="en-US" dirty="0" err="1" smtClean="0"/>
              <a:t>nuevo</a:t>
            </a:r>
            <a:r>
              <a:rPr lang="en-US" dirty="0" smtClean="0"/>
              <a:t>.</a:t>
            </a:r>
            <a:endParaRPr lang="es-CR" dirty="0"/>
          </a:p>
        </p:txBody>
      </p:sp>
      <p:sp>
        <p:nvSpPr>
          <p:cNvPr id="8" name="Rectangle 7"/>
          <p:cNvSpPr/>
          <p:nvPr/>
        </p:nvSpPr>
        <p:spPr>
          <a:xfrm>
            <a:off x="1219200" y="2743200"/>
            <a:ext cx="1752600" cy="1524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1219200" y="3048000"/>
            <a:ext cx="1905000" cy="2286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Imagen 15" descr="C:\Documents and Settings\r.lazcares\Desktop\manualesCompraRed\solicitarAclaracion\condicionesGeneral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447800"/>
            <a:ext cx="4129087" cy="498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Edición de la solicitud de aclaración</a:t>
            </a:r>
            <a:br>
              <a:rPr lang="es-ES" dirty="0" smtClean="0"/>
            </a:br>
            <a:r>
              <a:rPr lang="es-ES" dirty="0" smtClean="0"/>
              <a:t>Aclaraciones Generales</a:t>
            </a:r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1676400"/>
            <a:ext cx="2286000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digitar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solicitudes de </a:t>
            </a:r>
            <a:r>
              <a:rPr lang="en-US" dirty="0" err="1" smtClean="0"/>
              <a:t>aclaración</a:t>
            </a:r>
            <a:r>
              <a:rPr lang="en-US" dirty="0" smtClean="0"/>
              <a:t> a  </a:t>
            </a:r>
            <a:r>
              <a:rPr lang="en-US" dirty="0" err="1" smtClean="0"/>
              <a:t>condiciones</a:t>
            </a:r>
            <a:r>
              <a:rPr lang="en-US" dirty="0" smtClean="0"/>
              <a:t> </a:t>
            </a:r>
            <a:r>
              <a:rPr lang="en-US" dirty="0" err="1" smtClean="0"/>
              <a:t>generales</a:t>
            </a:r>
            <a:r>
              <a:rPr lang="en-US" dirty="0" smtClean="0"/>
              <a:t> y a la </a:t>
            </a:r>
            <a:r>
              <a:rPr lang="en-US" dirty="0" err="1" smtClean="0"/>
              <a:t>metodología</a:t>
            </a:r>
            <a:endParaRPr lang="es-CR" dirty="0"/>
          </a:p>
        </p:txBody>
      </p:sp>
      <p:sp>
        <p:nvSpPr>
          <p:cNvPr id="6" name="Rectangle 5"/>
          <p:cNvSpPr/>
          <p:nvPr/>
        </p:nvSpPr>
        <p:spPr>
          <a:xfrm>
            <a:off x="1828800" y="1828800"/>
            <a:ext cx="2209800" cy="9144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1828800" y="3429000"/>
            <a:ext cx="2209800" cy="8382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Edición de la solicitud de aclaración</a:t>
            </a:r>
            <a:br>
              <a:rPr lang="es-ES" dirty="0" smtClean="0"/>
            </a:br>
            <a:r>
              <a:rPr lang="es-ES" dirty="0" smtClean="0"/>
              <a:t>Aclaraciones a Líneas</a:t>
            </a:r>
            <a:endParaRPr lang="es-ES" dirty="0"/>
          </a:p>
        </p:txBody>
      </p:sp>
      <p:sp>
        <p:nvSpPr>
          <p:cNvPr id="5" name="TextBox 4"/>
          <p:cNvSpPr txBox="1"/>
          <p:nvPr/>
        </p:nvSpPr>
        <p:spPr>
          <a:xfrm>
            <a:off x="6324600" y="1676400"/>
            <a:ext cx="228600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Digitar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aclaración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líneas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desee</a:t>
            </a:r>
            <a:r>
              <a:rPr lang="en-US" dirty="0" smtClean="0"/>
              <a:t>.</a:t>
            </a:r>
            <a:endParaRPr lang="es-CR" dirty="0"/>
          </a:p>
        </p:txBody>
      </p:sp>
      <p:pic>
        <p:nvPicPr>
          <p:cNvPr id="4099" name="Imagen 16" descr="C:\Documents and Settings\r.lazcares\Desktop\manualesCompraRed\solicitarAclaracion\CondicionesEspecific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00200"/>
            <a:ext cx="4800600" cy="3945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Guardar/Descartar una solicitud de aclaración</a:t>
            </a:r>
            <a:endParaRPr lang="es-ES" dirty="0"/>
          </a:p>
        </p:txBody>
      </p:sp>
      <p:pic>
        <p:nvPicPr>
          <p:cNvPr id="6146" name="Imagen 17" descr="C:\Documents and Settings\r.lazcares\Desktop\manualesCompraRed\solicitarAclaracion\Accion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905000"/>
            <a:ext cx="59372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95400" y="2819400"/>
            <a:ext cx="1676400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descartar</a:t>
            </a:r>
            <a:r>
              <a:rPr lang="en-US" dirty="0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aclaración</a:t>
            </a:r>
            <a:r>
              <a:rPr lang="en-US" dirty="0" smtClean="0"/>
              <a:t> actual</a:t>
            </a:r>
            <a:endParaRPr lang="es-CR" dirty="0"/>
          </a:p>
        </p:txBody>
      </p:sp>
      <p:sp>
        <p:nvSpPr>
          <p:cNvPr id="6" name="TextBox 5"/>
          <p:cNvSpPr txBox="1"/>
          <p:nvPr/>
        </p:nvSpPr>
        <p:spPr>
          <a:xfrm>
            <a:off x="3505200" y="2819400"/>
            <a:ext cx="1676400" cy="230832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guardar</a:t>
            </a:r>
            <a:r>
              <a:rPr lang="en-US" dirty="0" smtClean="0"/>
              <a:t> los </a:t>
            </a:r>
            <a:r>
              <a:rPr lang="en-US" dirty="0" err="1" smtClean="0"/>
              <a:t>cambios</a:t>
            </a:r>
            <a:r>
              <a:rPr lang="en-US" dirty="0" smtClean="0"/>
              <a:t> </a:t>
            </a:r>
            <a:r>
              <a:rPr lang="en-US" dirty="0" err="1" smtClean="0"/>
              <a:t>actuales</a:t>
            </a:r>
            <a:r>
              <a:rPr lang="en-US" dirty="0" smtClean="0"/>
              <a:t> y </a:t>
            </a:r>
            <a:r>
              <a:rPr lang="en-US" dirty="0" err="1" smtClean="0"/>
              <a:t>seguir</a:t>
            </a:r>
            <a:r>
              <a:rPr lang="en-US" dirty="0" smtClean="0"/>
              <a:t> </a:t>
            </a:r>
            <a:r>
              <a:rPr lang="en-US" dirty="0" err="1" smtClean="0"/>
              <a:t>editando</a:t>
            </a:r>
            <a:r>
              <a:rPr lang="en-US" smtClean="0"/>
              <a:t> la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aclaración</a:t>
            </a:r>
            <a:r>
              <a:rPr lang="en-US" dirty="0" smtClean="0"/>
              <a:t> actual.</a:t>
            </a:r>
            <a:endParaRPr lang="es-CR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2819400"/>
            <a:ext cx="1676400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guardar</a:t>
            </a:r>
            <a:r>
              <a:rPr lang="en-US" dirty="0" smtClean="0"/>
              <a:t> y </a:t>
            </a:r>
            <a:r>
              <a:rPr lang="en-US" dirty="0" err="1" smtClean="0"/>
              <a:t>finalizar</a:t>
            </a:r>
            <a:r>
              <a:rPr lang="en-US" dirty="0" smtClean="0"/>
              <a:t> la  </a:t>
            </a:r>
            <a:r>
              <a:rPr lang="en-US" dirty="0" err="1" smtClean="0"/>
              <a:t>solicitud</a:t>
            </a:r>
            <a:r>
              <a:rPr lang="en-US" dirty="0" smtClean="0"/>
              <a:t> de </a:t>
            </a:r>
            <a:r>
              <a:rPr lang="en-US" dirty="0" err="1" smtClean="0"/>
              <a:t>aclaración</a:t>
            </a:r>
            <a:r>
              <a:rPr lang="en-US" dirty="0" smtClean="0"/>
              <a:t> actual.</a:t>
            </a:r>
            <a:endParaRPr lang="es-C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Compra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TemaComprared</Template>
  <TotalTime>495</TotalTime>
  <Words>164</Words>
  <Application>Microsoft Office PowerPoint</Application>
  <PresentationFormat>Presentación en pantalla (4:3)</PresentationFormat>
  <Paragraphs>28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TemaComprared</vt:lpstr>
      <vt:lpstr>Creación de solicitud de aclaración</vt:lpstr>
      <vt:lpstr>Creación de solicitud de aclaración</vt:lpstr>
      <vt:lpstr>Acceso por menú</vt:lpstr>
      <vt:lpstr>Creación de la solicitud de aclaración</vt:lpstr>
      <vt:lpstr>Edición de la solicitud de aclaración Datos del Solicitante</vt:lpstr>
      <vt:lpstr>Edición de la solicitud de aclaración Aclaraciones Generales</vt:lpstr>
      <vt:lpstr>Edición de la solicitud de aclaración Aclaraciones a Líneas</vt:lpstr>
      <vt:lpstr>Guardar/Descartar una solicitud de aclaración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billy</dc:creator>
  <cp:lastModifiedBy>Wagner </cp:lastModifiedBy>
  <cp:revision>35</cp:revision>
  <dcterms:created xsi:type="dcterms:W3CDTF">2010-05-17T01:50:25Z</dcterms:created>
  <dcterms:modified xsi:type="dcterms:W3CDTF">2010-07-27T15:03:32Z</dcterms:modified>
</cp:coreProperties>
</file>